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Raleway" pitchFamily="2" charset="0"/>
      <p:regular r:id="rId19"/>
      <p:bold r:id="rId20"/>
      <p:italic r:id="rId21"/>
      <p:boldItalic r:id="rId22"/>
    </p:embeddedFont>
    <p:embeddedFont>
      <p:font typeface="Ubuntu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291" y="2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0b5fd0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0b5fd0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ad8ee6b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ad8ee6b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a0b5fd0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a0b5fd0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7ed63019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7ed63019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65759f53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65759f53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65759f53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65759f53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65759f53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65759f53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ab02a5ec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ab02a5ec0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345f0548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345f0548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aa842c3e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aa842c3e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345f054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345f054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rgbClr val="07376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4049"/>
          <a:stretch/>
        </p:blipFill>
        <p:spPr>
          <a:xfrm>
            <a:off x="0" y="0"/>
            <a:ext cx="4620151" cy="413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t="3788" r="1854" b="3575"/>
          <a:stretch/>
        </p:blipFill>
        <p:spPr>
          <a:xfrm>
            <a:off x="4620150" y="0"/>
            <a:ext cx="4523850" cy="41341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0" y="4293875"/>
            <a:ext cx="64110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80" b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ReefRescueFund</a:t>
            </a:r>
            <a:endParaRPr sz="2980" b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238700" y="4037475"/>
            <a:ext cx="19053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Richard Patriquin</a:t>
            </a:r>
            <a:endParaRPr sz="13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Yohei Waki </a:t>
            </a:r>
            <a:endParaRPr sz="13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Shahadath Farouk	</a:t>
            </a:r>
            <a:endParaRPr sz="13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Simon Sakkal</a:t>
            </a:r>
            <a:endParaRPr sz="13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Matthew Buchanan</a:t>
            </a:r>
            <a:endParaRPr sz="13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557650" y="1359850"/>
            <a:ext cx="24876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317200" y="2304350"/>
            <a:ext cx="29685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➔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Decentralized Application uses Solidity, JavaScript, and HTML/CSS for deployment on the Ethereum Blockchain.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1896600" y="618450"/>
            <a:ext cx="29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950" y="1136750"/>
            <a:ext cx="5310551" cy="32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We Had More Time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lang="en">
                <a:solidFill>
                  <a:schemeClr val="lt1"/>
                </a:solidFill>
              </a:rPr>
              <a:t>Add a new contract that allows the highest bidders to re-list deeds as NTFs.  Auction will take a fee as donation from sell price. </a:t>
            </a:r>
            <a:endParaRPr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➔"/>
            </a:pPr>
            <a:r>
              <a:rPr lang="en">
                <a:solidFill>
                  <a:schemeClr val="lt1"/>
                </a:solidFill>
              </a:rPr>
              <a:t>Develop an Auction Coin - specifically for tax claiming purposes,  and convenience of purchase for auction bidders. (Essentially a PayPal for Auctions.)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534388" y="1307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r>
              <a:rPr lang="en"/>
              <a:t> 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063" y="1902275"/>
            <a:ext cx="3763375" cy="25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211650" y="1853850"/>
            <a:ext cx="4545300" cy="30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457200" lvl="0" indent="-29606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ReefRescueFund (RRF) is a revolutionary platform, harnessing the power of blockchain and NFT’s. 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606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RRF uses decentralisation and the power of smart contracts to auction sections of the Great Barrier Reef.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606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Funds are deposited into the RRF’s trust account which has been fully audited by all relevant regulators.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150" y="1181525"/>
            <a:ext cx="3285474" cy="328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Fund Management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capital we raise is used in two ways: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Lobbying government (local, state and national) through our industry partners.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Raising awareness of the Great Barrier Reef through marketing activities.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575" y="496025"/>
            <a:ext cx="2523425" cy="17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575" y="2242175"/>
            <a:ext cx="2523428" cy="165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575" y="3893743"/>
            <a:ext cx="2523421" cy="1249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Coral Bleeching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440250" y="1853850"/>
            <a:ext cx="42309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Coral bleeching occurs when corals lose their vibrant colors and turn white and eventually die.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leading cause of coral bleeching is climate change, resulting in warmer ocean temperatures. With an increase of as little as 2 degrees fahrenheit coral bleaching can occur.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Great Barrier Reef is the world’s largest reef systems and is composed of roughly 2,900 individual reefs and 940 islands stretching across 2,300 kms covering approx 344,499 square kilometres.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427" y="1853850"/>
            <a:ext cx="3942600" cy="290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our work matters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5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Coral bleaching matters because once the corals die, reefs rarely come back. If only a fraction of the corals remain, they struggle to reproduce resulting in the entire reef ecosystem to deteriorate and eventually vanish.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Coral bleaching impacts people's livelihoods, food security and the economy. According to a 2017 Deloitte report the Great Barrier Reef has a economic, social and icon asset value of $56 Billion. It supports 64,000 jobs and contributes $6.4 billion to the Australian economy.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Great Barrier Reef is so much more than just a reef and its sustainability is of importance for all Australians.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875" y="556350"/>
            <a:ext cx="2684499" cy="13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7570300" y="1202675"/>
            <a:ext cx="515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⍰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Interactive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CSS and JavaScript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page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Auction site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us &amp; News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 map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 Facts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375" y="1318650"/>
            <a:ext cx="3144776" cy="17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948" y="2571750"/>
            <a:ext cx="4831452" cy="15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375" y="3915736"/>
            <a:ext cx="1600302" cy="87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1460" y="2246187"/>
            <a:ext cx="1904189" cy="104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3775" y="3895101"/>
            <a:ext cx="1892449" cy="104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Interactive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729450" y="1476300"/>
            <a:ext cx="7688700" cy="3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Plotly Visualization embedded onto the Website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Scatter Mapbox and HvPlot to show graphs and maps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Save into html file to interact with the website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75" y="3230275"/>
            <a:ext cx="5407650" cy="5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75" y="4167762"/>
            <a:ext cx="4737725" cy="5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3050" y="517175"/>
            <a:ext cx="2730952" cy="16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9925" y="3625325"/>
            <a:ext cx="2757176" cy="14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3038" y="2134488"/>
            <a:ext cx="2730952" cy="149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829800" y="25524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DEMO - Introduction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75" y="1489925"/>
            <a:ext cx="1773549" cy="266032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7355525" y="2634550"/>
            <a:ext cx="515400" cy="371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727650" y="1323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Development Environment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729450" y="1772025"/>
            <a:ext cx="7688700" cy="25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➔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Ganache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➔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➔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Web3.js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➔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Lite-server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➔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Truffle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675" y="1858988"/>
            <a:ext cx="919125" cy="90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675" y="3064650"/>
            <a:ext cx="919126" cy="9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025" y="1819525"/>
            <a:ext cx="1222176" cy="9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6">
            <a:alphaModFix/>
          </a:blip>
          <a:srcRect r="71202"/>
          <a:stretch/>
        </p:blipFill>
        <p:spPr>
          <a:xfrm>
            <a:off x="7581025" y="3064650"/>
            <a:ext cx="1170449" cy="9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435</Words>
  <Application>Microsoft Office PowerPoint</Application>
  <PresentationFormat>On-screen Show (16:9)</PresentationFormat>
  <Paragraphs>71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Raleway</vt:lpstr>
      <vt:lpstr>Arial</vt:lpstr>
      <vt:lpstr>Ubuntu</vt:lpstr>
      <vt:lpstr>Lato</vt:lpstr>
      <vt:lpstr>Streamline</vt:lpstr>
      <vt:lpstr>ReefRescueFund</vt:lpstr>
      <vt:lpstr>Introduction</vt:lpstr>
      <vt:lpstr>Fund Management</vt:lpstr>
      <vt:lpstr>Coral Bleeching </vt:lpstr>
      <vt:lpstr>Why our work matters</vt:lpstr>
      <vt:lpstr>Interactive Website</vt:lpstr>
      <vt:lpstr>Interactive Website</vt:lpstr>
      <vt:lpstr>DEMO - Introduction</vt:lpstr>
      <vt:lpstr>Development Environment </vt:lpstr>
      <vt:lpstr>Auction</vt:lpstr>
      <vt:lpstr>If We Had More Time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ReefRescueFund</dc:title>
  <dc:creator>Richard</dc:creator>
  <cp:lastModifiedBy>Richard Patriquin</cp:lastModifiedBy>
  <cp:revision>2</cp:revision>
  <dcterms:modified xsi:type="dcterms:W3CDTF">2021-10-25T07:25:11Z</dcterms:modified>
</cp:coreProperties>
</file>